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9" r:id="rId3"/>
    <p:sldId id="271" r:id="rId4"/>
    <p:sldId id="275" r:id="rId5"/>
    <p:sldId id="278" r:id="rId6"/>
    <p:sldId id="276" r:id="rId7"/>
    <p:sldId id="279" r:id="rId8"/>
    <p:sldId id="280" r:id="rId9"/>
    <p:sldId id="277" r:id="rId10"/>
    <p:sldId id="285" r:id="rId11"/>
    <p:sldId id="270" r:id="rId12"/>
    <p:sldId id="282" r:id="rId13"/>
    <p:sldId id="287" r:id="rId14"/>
    <p:sldId id="272" r:id="rId15"/>
    <p:sldId id="273" r:id="rId16"/>
    <p:sldId id="274" r:id="rId17"/>
    <p:sldId id="281" r:id="rId18"/>
    <p:sldId id="283" r:id="rId19"/>
    <p:sldId id="284" r:id="rId20"/>
    <p:sldId id="288" r:id="rId21"/>
    <p:sldId id="289" r:id="rId22"/>
    <p:sldId id="290" r:id="rId23"/>
    <p:sldId id="291" r:id="rId24"/>
    <p:sldId id="292" r:id="rId25"/>
    <p:sldId id="293" r:id="rId26"/>
    <p:sldId id="286" r:id="rId27"/>
  </p:sldIdLst>
  <p:sldSz cx="18288000" cy="10287000"/>
  <p:notesSz cx="6858000" cy="9144000"/>
  <p:embeddedFontLst>
    <p:embeddedFont>
      <p:font typeface="Agrandir Narrow Bold" panose="020B0604020202020204" charset="0"/>
      <p:regular r:id="rId29"/>
    </p:embeddedFont>
    <p:embeddedFont>
      <p:font typeface="Impact" panose="020B0806030902050204" pitchFamily="34" charset="0"/>
      <p:regular r:id="rId30"/>
    </p:embeddedFont>
    <p:embeddedFont>
      <p:font typeface="Open Sauce Medium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20" autoAdjust="0"/>
  </p:normalViewPr>
  <p:slideViewPr>
    <p:cSldViewPr>
      <p:cViewPr varScale="1">
        <p:scale>
          <a:sx n="41" d="100"/>
          <a:sy n="41" d="100"/>
        </p:scale>
        <p:origin x="82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12F70-7E00-4F56-B34F-FFA1130806D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0E12F-1353-4F94-BD29-19CE51B0D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3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26521" y="-404889"/>
            <a:ext cx="18754099" cy="11096218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371600" y="3695700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73334" y="2563577"/>
            <a:ext cx="9322815" cy="930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204"/>
              </a:lnSpc>
            </a:pPr>
            <a:r>
              <a:rPr lang="en-US" sz="4800" spc="537" dirty="0">
                <a:solidFill>
                  <a:srgbClr val="FFFFFF"/>
                </a:solidFill>
                <a:latin typeface="Open Sauce Medium"/>
              </a:rPr>
              <a:t>UBER RIDES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36054" y="1125088"/>
            <a:ext cx="3184003" cy="47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4160" y="7074111"/>
            <a:ext cx="513279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1"/>
              </a:lnSpc>
            </a:pPr>
            <a:endParaRPr lang="en-US" sz="2137" spc="181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1600" y="6400205"/>
            <a:ext cx="5132793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spc="181" dirty="0">
                <a:solidFill>
                  <a:srgbClr val="FFFFFF"/>
                </a:solidFill>
                <a:latin typeface="Agrandir Narrow Bold"/>
              </a:rPr>
              <a:t>THE TEAM GROUP :</a:t>
            </a:r>
          </a:p>
          <a:p>
            <a:pPr>
              <a:lnSpc>
                <a:spcPts val="2351"/>
              </a:lnSpc>
            </a:pPr>
            <a:endParaRPr lang="en-US" sz="2137" spc="181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2351"/>
              </a:lnSpc>
            </a:pPr>
            <a:r>
              <a:rPr lang="en-US" spc="181" dirty="0">
                <a:solidFill>
                  <a:srgbClr val="FFFFFF"/>
                </a:solidFill>
                <a:latin typeface="Agrandir Narrow Bold"/>
              </a:rPr>
              <a:t>AHMAD WAEL HIJAZI</a:t>
            </a:r>
          </a:p>
          <a:p>
            <a:pPr>
              <a:lnSpc>
                <a:spcPts val="2351"/>
              </a:lnSpc>
            </a:pPr>
            <a:r>
              <a:rPr lang="en-US" sz="2000" spc="181" dirty="0">
                <a:solidFill>
                  <a:srgbClr val="FFFFFF"/>
                </a:solidFill>
                <a:latin typeface="Agrandir Narrow Bold"/>
              </a:rPr>
              <a:t>Mohamed Ahmed </a:t>
            </a:r>
            <a:r>
              <a:rPr lang="en-US" sz="2000" spc="181" dirty="0" err="1">
                <a:solidFill>
                  <a:srgbClr val="FFFFFF"/>
                </a:solidFill>
                <a:latin typeface="Agrandir Narrow Bold"/>
              </a:rPr>
              <a:t>Hefny</a:t>
            </a:r>
            <a:endParaRPr lang="en-US" sz="2000" spc="181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2351"/>
              </a:lnSpc>
            </a:pPr>
            <a:r>
              <a:rPr lang="en-US" sz="2000" spc="181" dirty="0">
                <a:solidFill>
                  <a:srgbClr val="FFFFFF"/>
                </a:solidFill>
                <a:latin typeface="Agrandir Narrow Bold"/>
              </a:rPr>
              <a:t>Rawan Essam </a:t>
            </a:r>
            <a:r>
              <a:rPr lang="en-US" sz="2000" spc="181" dirty="0" err="1">
                <a:solidFill>
                  <a:srgbClr val="FFFFFF"/>
                </a:solidFill>
                <a:latin typeface="Agrandir Narrow Bold"/>
              </a:rPr>
              <a:t>Haridy</a:t>
            </a:r>
            <a:endParaRPr lang="en-US" sz="2000" spc="181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2351"/>
              </a:lnSpc>
            </a:pPr>
            <a:r>
              <a:rPr lang="en-US" sz="2000" spc="181" dirty="0">
                <a:solidFill>
                  <a:srgbClr val="FFFFFF"/>
                </a:solidFill>
                <a:latin typeface="Agrandir Narrow Bold"/>
              </a:rPr>
              <a:t>Ahmed Mohamed Kamel</a:t>
            </a:r>
          </a:p>
          <a:p>
            <a:pPr>
              <a:lnSpc>
                <a:spcPts val="2351"/>
              </a:lnSpc>
            </a:pPr>
            <a:r>
              <a:rPr lang="en-US" sz="2000" spc="181" dirty="0" err="1">
                <a:solidFill>
                  <a:srgbClr val="FFFFFF"/>
                </a:solidFill>
                <a:latin typeface="Agrandir Narrow Bold"/>
              </a:rPr>
              <a:t>Zeyad</a:t>
            </a:r>
            <a:r>
              <a:rPr lang="en-US" sz="2000" spc="181" dirty="0">
                <a:solidFill>
                  <a:srgbClr val="FFFFFF"/>
                </a:solidFill>
                <a:latin typeface="Agrandir Narrow Bold"/>
              </a:rPr>
              <a:t> Ahmed </a:t>
            </a:r>
            <a:r>
              <a:rPr lang="en-US" sz="2000" spc="181" dirty="0" err="1">
                <a:solidFill>
                  <a:srgbClr val="FFFFFF"/>
                </a:solidFill>
                <a:latin typeface="Agrandir Narrow Bold"/>
              </a:rPr>
              <a:t>Elbarbary</a:t>
            </a:r>
            <a:endParaRPr lang="en-US" sz="2000" spc="181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2351"/>
              </a:lnSpc>
            </a:pPr>
            <a:r>
              <a:rPr lang="en-US" sz="2000" spc="181" dirty="0">
                <a:solidFill>
                  <a:srgbClr val="FFFFFF"/>
                </a:solidFill>
                <a:latin typeface="Agrandir Narrow Bold"/>
              </a:rPr>
              <a:t>Mohmmad </a:t>
            </a:r>
            <a:r>
              <a:rPr lang="en-US" sz="2000" spc="181" dirty="0" err="1">
                <a:solidFill>
                  <a:srgbClr val="FFFFFF"/>
                </a:solidFill>
                <a:latin typeface="Agrandir Narrow Bold"/>
              </a:rPr>
              <a:t>ahmad</a:t>
            </a:r>
            <a:r>
              <a:rPr lang="en-US" sz="2000" spc="181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000" spc="181" dirty="0" err="1">
                <a:solidFill>
                  <a:srgbClr val="FFFFFF"/>
                </a:solidFill>
                <a:latin typeface="Agrandir Narrow Bold"/>
              </a:rPr>
              <a:t>qusini</a:t>
            </a:r>
            <a:endParaRPr lang="en-US" sz="2000" spc="181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2351"/>
              </a:lnSpc>
            </a:pPr>
            <a:r>
              <a:rPr lang="en-US" sz="2000" spc="181" dirty="0">
                <a:solidFill>
                  <a:srgbClr val="FFFFFF"/>
                </a:solidFill>
                <a:latin typeface="Agrandir Narrow Bold"/>
              </a:rPr>
              <a:t>Ziad </a:t>
            </a:r>
            <a:r>
              <a:rPr lang="en-US" sz="2000" spc="181" dirty="0" err="1">
                <a:solidFill>
                  <a:srgbClr val="FFFFFF"/>
                </a:solidFill>
                <a:latin typeface="Agrandir Narrow Bold"/>
              </a:rPr>
              <a:t>samer</a:t>
            </a:r>
            <a:endParaRPr lang="en-US" sz="2000" spc="181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2351"/>
              </a:lnSpc>
            </a:pPr>
            <a:endParaRPr lang="en-US" spc="181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2351"/>
              </a:lnSpc>
            </a:pPr>
            <a:endParaRPr lang="en-US" sz="2137" spc="181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2351"/>
              </a:lnSpc>
            </a:pPr>
            <a:endParaRPr lang="en-US" sz="2137" spc="181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2351"/>
              </a:lnSpc>
            </a:pPr>
            <a:endParaRPr lang="en-US" sz="2137" spc="181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B121C0D-EE9E-BA92-7D13-83D1276C6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7701"/>
            <a:ext cx="17144999" cy="88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677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43D98D6-14F5-6363-686D-D396F3F9D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30250"/>
            <a:ext cx="12877800" cy="90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463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214A821-F0ED-F6EE-4493-211A57D52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7700"/>
            <a:ext cx="174498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841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38D04B-B60D-DED5-A61A-9DBE27A46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9557"/>
            <a:ext cx="17373600" cy="903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2623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">
            <a:extLst>
              <a:ext uri="{FF2B5EF4-FFF2-40B4-BE49-F238E27FC236}">
                <a16:creationId xmlns:a16="http://schemas.microsoft.com/office/drawing/2014/main" id="{5DE6284E-496C-6B34-494C-E43FD12265BC}"/>
              </a:ext>
            </a:extLst>
          </p:cNvPr>
          <p:cNvSpPr/>
          <p:nvPr/>
        </p:nvSpPr>
        <p:spPr>
          <a:xfrm>
            <a:off x="1852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95CF58-6058-C7C3-6783-15A4C0B3FAE4}"/>
              </a:ext>
            </a:extLst>
          </p:cNvPr>
          <p:cNvGrpSpPr/>
          <p:nvPr/>
        </p:nvGrpSpPr>
        <p:grpSpPr>
          <a:xfrm>
            <a:off x="-1041036" y="377405"/>
            <a:ext cx="20370072" cy="9639267"/>
            <a:chOff x="0" y="-28575"/>
            <a:chExt cx="5364957" cy="2410204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B9E5AA04-BE07-C23A-AAD3-615C895B0741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992D3052-BE39-1CF9-65CD-AAA606CD0DC3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31BB3F0-9754-9A4A-5F14-8B523A50F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21" y="739181"/>
            <a:ext cx="12420600" cy="90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493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-68136"/>
            <a:ext cx="18288000" cy="1035513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685800" y="182441"/>
            <a:ext cx="20370072" cy="9922118"/>
            <a:chOff x="0" y="-28575"/>
            <a:chExt cx="5364957" cy="2410204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AD3E042-F4DA-036C-AFF1-95710F215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727932"/>
            <a:ext cx="172974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277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6CE07541-3ED8-B266-4703-1002207B4806}"/>
              </a:ext>
            </a:extLst>
          </p:cNvPr>
          <p:cNvSpPr txBox="1"/>
          <p:nvPr/>
        </p:nvSpPr>
        <p:spPr>
          <a:xfrm>
            <a:off x="-32290" y="228618"/>
            <a:ext cx="18320290" cy="963928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869"/>
              </a:lnSpc>
            </a:pPr>
            <a:endParaRPr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5EA7D9FC-8E06-891B-10BD-D77EFF6E6A1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857518-2629-D94A-B3E8-9A4C770F32F0}"/>
              </a:ext>
            </a:extLst>
          </p:cNvPr>
          <p:cNvGrpSpPr/>
          <p:nvPr/>
        </p:nvGrpSpPr>
        <p:grpSpPr>
          <a:xfrm>
            <a:off x="-685800" y="250577"/>
            <a:ext cx="20370072" cy="9922118"/>
            <a:chOff x="0" y="-28575"/>
            <a:chExt cx="5364957" cy="241020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9725CA09-2493-35A2-F33E-D962C97C088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9879BC0C-A8B9-DFF2-EC57-8F29BDA22B60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1BA460-8453-A06E-23C2-B8015BE97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5" y="621335"/>
            <a:ext cx="17297400" cy="918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2428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6D3A1E-7DDC-FEFA-7047-FAE661F1D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23976"/>
            <a:ext cx="17373600" cy="84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010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DDDF7A3-CC84-AFF3-4ACE-F3DCFBC35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493773"/>
            <a:ext cx="15011400" cy="91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0960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F594ED-1BD1-CA64-B371-0F344F0A2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3081"/>
            <a:ext cx="16230599" cy="90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5993B9-CC4D-7729-A473-E47754060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90" y="383582"/>
            <a:ext cx="18288000" cy="94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5633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0DA1648-44C5-A48A-82E7-A12CAE8D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7958"/>
            <a:ext cx="16459200" cy="918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563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DA59FEF-EE95-12BB-997B-892A74BB1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2000"/>
            <a:ext cx="16687800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4590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15BD2E0-3A5D-0164-1D78-0A49E0769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88612"/>
            <a:ext cx="14935200" cy="89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5535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5C800D3-067A-6FEC-FBF3-60D2B2E80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50007"/>
            <a:ext cx="16383000" cy="838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3692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78972F2-50D7-2718-DF29-08A1C354C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19100"/>
            <a:ext cx="16535400" cy="92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6282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A3104D4-DF91-B30A-2A1C-1C59CFF8B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3741"/>
            <a:ext cx="16611600" cy="92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616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7D8FF922-81C4-EE0C-89BB-EC5E9C790245}"/>
              </a:ext>
            </a:extLst>
          </p:cNvPr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EBD723-EF55-19DC-730E-F212E62AA420}"/>
              </a:ext>
            </a:extLst>
          </p:cNvPr>
          <p:cNvSpPr/>
          <p:nvPr/>
        </p:nvSpPr>
        <p:spPr>
          <a:xfrm>
            <a:off x="3886200" y="2552700"/>
            <a:ext cx="9525000" cy="3657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1767826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10">
            <a:extLst>
              <a:ext uri="{FF2B5EF4-FFF2-40B4-BE49-F238E27FC236}">
                <a16:creationId xmlns:a16="http://schemas.microsoft.com/office/drawing/2014/main" id="{0E65323D-C8A4-E9E5-95F7-E36B9ECB2D6A}"/>
              </a:ext>
            </a:extLst>
          </p:cNvPr>
          <p:cNvSpPr txBox="1"/>
          <p:nvPr/>
        </p:nvSpPr>
        <p:spPr>
          <a:xfrm>
            <a:off x="2757411" y="1298047"/>
            <a:ext cx="12773179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06"/>
              </a:lnSpc>
            </a:pPr>
            <a:endParaRPr lang="en-US" sz="9723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2CCC8D-F4E5-754F-F8A7-54A82F1BC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876300"/>
            <a:ext cx="8433834" cy="800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0BFF3F-EF18-3894-20E2-FA7BFB63D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6" y="876300"/>
            <a:ext cx="8433834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500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F622CAB-3DFF-89CF-FC27-875127997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76300"/>
            <a:ext cx="166878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33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1EB5758-DAFB-BE54-3DB5-DBE387A67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95699"/>
            <a:ext cx="17526000" cy="92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53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6399A1E-92A1-7A69-86A3-BA48CE4ED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31277"/>
            <a:ext cx="16383000" cy="894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572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93B409E-06A2-748C-48CC-B1C6640F5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513"/>
            <a:ext cx="17602199" cy="87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436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BC742C-F783-0694-BA96-668083BF0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55" y="584461"/>
            <a:ext cx="11963400" cy="89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415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54B8-9D9F-E12A-FEDE-74567BB1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30E8D-E9CA-7AF9-C710-F3FC00BDC5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31BABB-8909-FBCA-D708-8A34B63F4801}"/>
              </a:ext>
            </a:extLst>
          </p:cNvPr>
          <p:cNvGrpSpPr/>
          <p:nvPr/>
        </p:nvGrpSpPr>
        <p:grpSpPr>
          <a:xfrm>
            <a:off x="-32290" y="342900"/>
            <a:ext cx="18320290" cy="9525000"/>
            <a:chOff x="0" y="0"/>
            <a:chExt cx="5364957" cy="2381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3A92B3-37CA-CEE0-8E11-B609D3777177}"/>
                </a:ext>
              </a:extLst>
            </p:cNvPr>
            <p:cNvSpPr/>
            <p:nvPr/>
          </p:nvSpPr>
          <p:spPr>
            <a:xfrm>
              <a:off x="0" y="0"/>
              <a:ext cx="5364957" cy="2381629"/>
            </a:xfrm>
            <a:custGeom>
              <a:avLst/>
              <a:gdLst/>
              <a:ahLst/>
              <a:cxnLst/>
              <a:rect l="l" t="t" r="r" b="b"/>
              <a:pathLst>
                <a:path w="5364957" h="2381629">
                  <a:moveTo>
                    <a:pt x="0" y="0"/>
                  </a:moveTo>
                  <a:lnTo>
                    <a:pt x="5364957" y="0"/>
                  </a:lnTo>
                  <a:lnTo>
                    <a:pt x="5364957" y="2381629"/>
                  </a:lnTo>
                  <a:lnTo>
                    <a:pt x="0" y="238162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E07541-3ED8-B266-4703-1002207B4806}"/>
                </a:ext>
              </a:extLst>
            </p:cNvPr>
            <p:cNvSpPr txBox="1"/>
            <p:nvPr/>
          </p:nvSpPr>
          <p:spPr>
            <a:xfrm>
              <a:off x="0" y="-28575"/>
              <a:ext cx="5364957" cy="2410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AEBC4A4-62C4-8792-C6C9-5E00DA5E4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08" y="696810"/>
            <a:ext cx="13381983" cy="88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245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28</Words>
  <Application>Microsoft Office PowerPoint</Application>
  <PresentationFormat>Custom</PresentationFormat>
  <Paragraphs>14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Agrandir Narrow Bold</vt:lpstr>
      <vt:lpstr>Open Sauce Medium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2. Comparison of 6G with 4G and 5G mobile communication systems. KPIs4G5G6G Peak data rate /device 1 Gbps 10 Gbps 1 Tbps latency 100 ms 1 ms 0.1 ms Max. spectral efficiency 15 bps/Hz 30 bps/Hz 100 bps/Hz Energy efficiency &lt; 1000x relative to 5G</dc:title>
  <dc:creator>Yousef Mostafa</dc:creator>
  <cp:lastModifiedBy>Ahmad Hijazi</cp:lastModifiedBy>
  <cp:revision>15</cp:revision>
  <dcterms:created xsi:type="dcterms:W3CDTF">2006-08-16T00:00:00Z</dcterms:created>
  <dcterms:modified xsi:type="dcterms:W3CDTF">2024-07-26T20:42:45Z</dcterms:modified>
  <dc:identifier>DAF8o8QEQwA</dc:identifier>
</cp:coreProperties>
</file>